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9EBE9A-3C9F-4EF8-BE5D-2D789CEEDC2C}">
  <a:tblStyle styleId="{229EBE9A-3C9F-4EF8-BE5D-2D789CEEDC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9cd1402f1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9cd1402f1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9cd1402f1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9cd1402f1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MVC (Model-View-Controller) architecture approach is followed in system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Thermique.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MVC pattern is generally used when there are multiple ways to view &amp; interact with data supporting presentation of the same data in several ways &amp; any change, which goes along perfectly with our system. Here, our system is structured in three logical components that’ll interact with one another &amp; these are: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Component: 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Component will manage the system database &amp; associated operations on those data as necessary. So, after each new scan, it’ll enable insert/update of data &amp; show according temperature, message &amp; also send alert notice from the retrieved data.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Component: 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define &amp; manage how the data will be presented. So, this component will mainly manage displaying detected temperature of the user &amp; generated message to both user &amp; the authority.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 Component: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basically manage user interactions which is RFID card scanning &amp; facial detection of the user for our system, and will pass these interactions to Model &amp; View component.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16804c71c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16804c71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9cd1402f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9cd1402f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9cd1402f1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9cd1402f1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9cd1402f1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9cd1402f1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9cd1402f1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9cd1402f1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9cd1402f1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9cd1402f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9cd1402f1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9cd1402f1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9cd1402f1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9cd1402f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cd1402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9cd1402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cd1402f1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cd1402f1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9cd1402f1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9cd1402f1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cd1402f1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cd1402f1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9cd1402f1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9cd1402f1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cd1402f1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9cd1402f1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cd1402f1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9cd1402f1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9cd1402f1_4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9cd1402f1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16804c71c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16804c71c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9cd1402f1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9cd1402f1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9cd1402f1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9cd1402f1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9cd1402f1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9cd1402f1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9cd1402f1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9cd1402f1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9d6d008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9d6d008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9d6d0081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9d6d0081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d6d0081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9d6d0081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9cd1402f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9cd1402f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9cd1402f1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9cd1402f1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138350" y="1071375"/>
            <a:ext cx="6867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Thermique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38350" y="2513075"/>
            <a:ext cx="68673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An Integrated AI-based Temperature Sensing &amp; Management System to Hold Back COVID-19 contamination</a:t>
            </a:r>
            <a:endParaRPr i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Architecture</a:t>
            </a:r>
            <a:endParaRPr b="1"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Project Thermique uses the MVC architecture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>
                <a:solidFill>
                  <a:srgbClr val="666666"/>
                </a:solidFill>
                <a:highlight>
                  <a:srgbClr val="FFFFFF"/>
                </a:highlight>
              </a:rPr>
              <a:t>Developing user interfaces that divides the related program logic into three interconnected elements.</a:t>
            </a:r>
            <a:endParaRPr b="1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>
                <a:solidFill>
                  <a:srgbClr val="666666"/>
                </a:solidFill>
              </a:rPr>
              <a:t>The Model Component will manage the system database.</a:t>
            </a:r>
            <a:endParaRPr b="1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>
                <a:solidFill>
                  <a:srgbClr val="666666"/>
                </a:solidFill>
              </a:rPr>
              <a:t>View will display detected temperature of the user &amp; generated message to both user &amp; the authority.</a:t>
            </a:r>
            <a:endParaRPr b="1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>
                <a:solidFill>
                  <a:srgbClr val="666666"/>
                </a:solidFill>
              </a:rPr>
              <a:t>Controller manages user interactions which is RFID card scanning &amp; facial detection of the user for our system.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9144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MVC Architecture for Thermique system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0" l="0" r="0" t="4039"/>
          <a:stretch/>
        </p:blipFill>
        <p:spPr>
          <a:xfrm>
            <a:off x="592788" y="932600"/>
            <a:ext cx="7958424" cy="403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207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Model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Model</a:t>
            </a:r>
            <a:endParaRPr b="1"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Use-case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Sequence Diagram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 Diagram for </a:t>
            </a:r>
            <a:r>
              <a:rPr b="1" i="1" lang="en"/>
              <a:t>Thermique</a:t>
            </a:r>
            <a:r>
              <a:rPr b="1" lang="en"/>
              <a:t> System</a:t>
            </a:r>
            <a:endParaRPr b="1"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0" y="498313"/>
            <a:ext cx="9144000" cy="47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74" y="1038849"/>
            <a:ext cx="6974849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-7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Use-case Diagram for </a:t>
            </a:r>
            <a:r>
              <a:rPr b="1" i="1" lang="en"/>
              <a:t>Thermique</a:t>
            </a:r>
            <a:r>
              <a:rPr b="1" lang="en"/>
              <a:t> System</a:t>
            </a:r>
            <a:endParaRPr b="1"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5623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875" y="572663"/>
            <a:ext cx="4763125" cy="44730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27"/>
          <p:cNvGraphicFramePr/>
          <p:nvPr/>
        </p:nvGraphicFramePr>
        <p:xfrm>
          <a:off x="140500" y="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{229EBE9A-3C9F-4EF8-BE5D-2D789CEEDC2C}</a:tableStyleId>
              </a:tblPr>
              <a:tblGrid>
                <a:gridCol w="1854525"/>
                <a:gridCol w="2275925"/>
              </a:tblGrid>
              <a:tr h="3876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</a:t>
                      </a:r>
                      <a:r>
                        <a:rPr b="1" lang="en">
                          <a:solidFill>
                            <a:srgbClr val="FCFCFC"/>
                          </a:solidFill>
                        </a:rPr>
                        <a:t>Tabular representation of Use-case diagram</a:t>
                      </a:r>
                      <a:endParaRPr b="1">
                        <a:solidFill>
                          <a:srgbClr val="FCFCF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Primary Actors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Secondary Actors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Admin, Device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RFID card input, Body temperature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51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Pre-condition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RFID cards distributed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Post-condition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system failure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Stimulus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Scanning RFID card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Response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Temp. &amp; msg display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Comments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has to detect </a:t>
                      </a:r>
                      <a:r>
                        <a:rPr lang="en"/>
                        <a:t>face within camera feed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 Diagram for </a:t>
            </a:r>
            <a:r>
              <a:rPr b="1" i="1" lang="en"/>
              <a:t>Thermique</a:t>
            </a:r>
            <a:r>
              <a:rPr b="1" lang="en"/>
              <a:t> System</a:t>
            </a:r>
            <a:endParaRPr b="1"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688" y="572700"/>
            <a:ext cx="3552623" cy="4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 Diagram for </a:t>
            </a:r>
            <a:r>
              <a:rPr b="1" i="1" lang="en"/>
              <a:t>Thermique </a:t>
            </a:r>
            <a:r>
              <a:rPr b="1" lang="en"/>
              <a:t>System - AI scenario</a:t>
            </a:r>
            <a:endParaRPr b="1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025" y="572700"/>
            <a:ext cx="3769949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Sequence Diagram for </a:t>
            </a:r>
            <a:r>
              <a:rPr b="1" i="1" lang="en"/>
              <a:t>Thermique </a:t>
            </a:r>
            <a:r>
              <a:rPr b="1" lang="en"/>
              <a:t>system</a:t>
            </a:r>
            <a:endParaRPr b="1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964" y="572700"/>
            <a:ext cx="6368061" cy="4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-180600" y="0"/>
            <a:ext cx="95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Sequence Diagram for </a:t>
            </a:r>
            <a:r>
              <a:rPr b="1" i="1" lang="en" sz="2700"/>
              <a:t>Thermique </a:t>
            </a:r>
            <a:r>
              <a:rPr b="1" lang="en" sz="2700"/>
              <a:t>system - AI scenario</a:t>
            </a:r>
            <a:endParaRPr b="1" sz="2700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37" y="572700"/>
            <a:ext cx="7818925" cy="457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Members of Foxtrot_B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201814023 - Ishraq Hasan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201814044 - Kazi Tasnim Rahman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201814021 - Md Rokonuzzaman Reza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201814052 - Muhammad Munswarim Khan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201814057 - Tashfia Fatema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201814059 - Shaqran Bin Saleh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UI Design</a:t>
            </a:r>
            <a:endParaRPr b="1"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UI Design (contd.)</a:t>
            </a:r>
            <a:endParaRPr b="1"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175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Future Scopes for project </a:t>
            </a:r>
            <a:r>
              <a:rPr b="1" i="1" lang="en"/>
              <a:t>Thermique</a:t>
            </a:r>
            <a:r>
              <a:rPr b="1" lang="en"/>
              <a:t> </a:t>
            </a:r>
            <a:endParaRPr b="1"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0" y="805600"/>
            <a:ext cx="9144000" cy="4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Automated hand sanitizer sprayer could be added in our system so that a person standing at a certain distance would be able to use sanitizer without having to press the bottle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Our system could be extended further to incorporate contact tracing feature basing on RFID information of each person.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Face recognition is another possible evolution for our system. Facial recognition could be implemented alongside RFID based scanning so that this could be linked with attendance system &amp; store that in attendance database.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Our system is combined of several hardware devices which might be tough to carry &amp; most importantly, these devices have high sensitivity issues. So, a compact box could be built which would make it easier for any sort of transportation &amp; implementation of the system at any place.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62" y="266713"/>
            <a:ext cx="8195674" cy="46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Thank You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Proposal</a:t>
            </a:r>
            <a:endParaRPr b="1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87550" y="664450"/>
            <a:ext cx="8568900" cy="4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Motivation: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Covid-19 pandemic spread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it infects more people in a crowded area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offices/institutes can be a risk factor</a:t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restrict the spread of Covid-19 from an infected person to the masses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a filtering system based on body temperature scanning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Scanning process needs to be contactless, to avoid </a:t>
            </a:r>
            <a:r>
              <a:rPr lang="en"/>
              <a:t>contamination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RFID as an identification mechanism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Scheduling</a:t>
            </a:r>
            <a:endParaRPr b="1"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was planned in a structured manner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Project was used to plan the schedule and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revisions were added after completion of each revision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On-site visits to the deployment site were crucial for the development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summary of each part of the project’s timeline: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Project Initialization 			[02 July 2020 ~ 14 Aug 2020] 		32 days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Implementation of Rev1		[24 July 2020 ~ 17 Aug 2020]		40 days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Field work/Campus visit		[13 Aug 2020 ~ 15 Sep 2020]		  3 days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Implementation of Rev2		[18 Sep 2020 ~ 30 Nov 2020]		52 days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en" sz="1600"/>
              <a:t>{Rev3 not scheduled yet}</a:t>
            </a:r>
            <a:endParaRPr i="1"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MS Project Plan [part 1 of 2]</a:t>
            </a:r>
            <a:endParaRPr b="1"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6408"/>
            <a:ext cx="9144001" cy="369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MS Project Plan [part 2 of 2]</a:t>
            </a:r>
            <a:endParaRPr b="1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900"/>
            <a:ext cx="9143998" cy="372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07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Requirements Specification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Requirements </a:t>
            </a:r>
            <a:endParaRPr b="1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0" y="901025"/>
            <a:ext cx="9144000" cy="4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off exact body temperature upon scanning and displaying it on the monitor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Storing every individual’s temperature in a database and updating in real time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Identification of individual’s face and marking the location of face within the camera feed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an immediate notification to authority when someone is detected with high temperature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Comfortable positioning of the RFID scanner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Responsive database and camera feed website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responsive scanner so that two users can scan within a time difference of five seconds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Requirements Specification</a:t>
            </a:r>
            <a:endParaRPr b="1"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0" y="901025"/>
            <a:ext cx="91440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and display of the exact body temperature: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Lepton module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Storing individual’s temperature in a database: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Database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the position of individual’s face: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Artificial intelligence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Notifying the authority while identifying a high temperature in someone: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Setting up a notification alert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Responsive camera feed interface and database website: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Lepton and Pi-Cam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response time of the scanner: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Pool connection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